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8" r:id="rId6"/>
    <p:sldId id="259" r:id="rId7"/>
    <p:sldId id="264" r:id="rId8"/>
    <p:sldId id="265" r:id="rId9"/>
    <p:sldId id="266" r:id="rId10"/>
    <p:sldId id="270" r:id="rId11"/>
    <p:sldId id="273" r:id="rId12"/>
    <p:sldId id="274" r:id="rId13"/>
    <p:sldId id="272" r:id="rId14"/>
    <p:sldId id="260" r:id="rId15"/>
    <p:sldId id="263" r:id="rId16"/>
    <p:sldId id="269" r:id="rId17"/>
    <p:sldId id="262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5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8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1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7E7D-0AF1-A845-9BDC-F6D0152CFCAC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49D0-9A9C-4F4A-A9B2-DAE4BDA19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3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Baseball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Brian </a:t>
            </a:r>
            <a:r>
              <a:rPr lang="en-US" dirty="0" err="1" smtClean="0">
                <a:solidFill>
                  <a:schemeClr val="tx1"/>
                </a:solidFill>
              </a:rPr>
              <a:t>Bargas</a:t>
            </a:r>
            <a:r>
              <a:rPr lang="en-US" dirty="0" smtClean="0">
                <a:solidFill>
                  <a:schemeClr val="tx1"/>
                </a:solidFill>
              </a:rPr>
              <a:t>, German Martinez, Chris Pena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7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Batting Averages</a:t>
            </a:r>
            <a:endParaRPr lang="en-US" dirty="0"/>
          </a:p>
        </p:txBody>
      </p:sp>
      <p:pic>
        <p:nvPicPr>
          <p:cNvPr id="4" name="Content Placeholder 3" descr="TeamBattingAv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7" b="17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79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by City</a:t>
            </a:r>
            <a:endParaRPr lang="en-US" dirty="0"/>
          </a:p>
        </p:txBody>
      </p:sp>
      <p:pic>
        <p:nvPicPr>
          <p:cNvPr id="4" name="Content Placeholder 3" descr="HallOfFame Ge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05" r="-6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046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Salary to Wins</a:t>
            </a:r>
            <a:endParaRPr lang="en-US" dirty="0"/>
          </a:p>
        </p:txBody>
      </p:sp>
      <p:pic>
        <p:nvPicPr>
          <p:cNvPr id="6" name="Picture 5" descr="SalaryToWi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4" y="1233411"/>
            <a:ext cx="7720890" cy="49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2656"/>
            <a:ext cx="3326058" cy="1968018"/>
          </a:xfrm>
        </p:spPr>
        <p:txBody>
          <a:bodyPr>
            <a:normAutofit/>
          </a:bodyPr>
          <a:lstStyle/>
          <a:p>
            <a:r>
              <a:rPr lang="en-US" dirty="0" smtClean="0"/>
              <a:t>Team</a:t>
            </a:r>
            <a:br>
              <a:rPr lang="en-US" dirty="0" smtClean="0"/>
            </a:br>
            <a:r>
              <a:rPr lang="en-US" dirty="0" smtClean="0"/>
              <a:t>Records</a:t>
            </a:r>
            <a:endParaRPr lang="en-US" dirty="0"/>
          </a:p>
        </p:txBody>
      </p:sp>
      <p:pic>
        <p:nvPicPr>
          <p:cNvPr id="6" name="Picture 5" descr="TeamReco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44" y="0"/>
            <a:ext cx="5763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3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6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Complements?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1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8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Sean </a:t>
            </a:r>
            <a:r>
              <a:rPr lang="en-US" dirty="0" err="1"/>
              <a:t>Lahman</a:t>
            </a:r>
            <a:r>
              <a:rPr lang="en-US" dirty="0"/>
              <a:t> Online Baseball Database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/>
              <a:t>1871 to 2014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Several different baseball stats including;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7416" y="3754518"/>
            <a:ext cx="5772964" cy="147732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Plus</a:t>
            </a:r>
            <a:r>
              <a:rPr lang="en-US" dirty="0"/>
              <a:t> </a:t>
            </a:r>
            <a:r>
              <a:rPr lang="en-US" dirty="0" smtClean="0"/>
              <a:t>Fielding </a:t>
            </a:r>
            <a:r>
              <a:rPr lang="en-US" dirty="0"/>
              <a:t>S</a:t>
            </a:r>
            <a:r>
              <a:rPr lang="en-US" dirty="0" smtClean="0"/>
              <a:t>tatistics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tandings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eam Stats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anagerial Records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ost-Season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4954" y="375451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</a:rPr>
              <a:t>Salary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Pitching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Player Personal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4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Tableu</a:t>
            </a:r>
            <a:r>
              <a:rPr lang="en-US" dirty="0" smtClean="0"/>
              <a:t> 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8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Hall of Fame Votes</a:t>
            </a:r>
            <a:endParaRPr lang="en-US" dirty="0"/>
          </a:p>
        </p:txBody>
      </p:sp>
      <p:pic>
        <p:nvPicPr>
          <p:cNvPr id="4" name="Content Placeholder 3" descr="HallOfFameVo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3" b="-4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379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Homeruns Average at Bat</a:t>
            </a:r>
            <a:endParaRPr lang="en-US" dirty="0"/>
          </a:p>
        </p:txBody>
      </p:sp>
      <p:pic>
        <p:nvPicPr>
          <p:cNvPr id="4" name="Content Placeholder 3" descr="HomerunAVGatBa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85" b="-3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60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Games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Hall of Fame Votes</a:t>
            </a:r>
            <a:endParaRPr lang="en-US" dirty="0"/>
          </a:p>
        </p:txBody>
      </p:sp>
      <p:pic>
        <p:nvPicPr>
          <p:cNvPr id="4" name="Content Placeholder 3" descr="GamesToHOFVo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6" b="-5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60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222</TotalTime>
  <Words>72</Words>
  <Application>Microsoft Macintosh PowerPoint</Application>
  <PresentationFormat>On-screen Show (4:3)</PresentationFormat>
  <Paragraphs>31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Baseball Statistics</vt:lpstr>
      <vt:lpstr>DATA</vt:lpstr>
      <vt:lpstr>Source</vt:lpstr>
      <vt:lpstr>Summary</vt:lpstr>
      <vt:lpstr>ETL</vt:lpstr>
      <vt:lpstr>Tableu Visualizations</vt:lpstr>
      <vt:lpstr>Hall of Fame Votes</vt:lpstr>
      <vt:lpstr>Homeruns Average at Bat</vt:lpstr>
      <vt:lpstr>Number of Games vs  Hall of Fame Votes</vt:lpstr>
      <vt:lpstr>Team Batting Averages</vt:lpstr>
      <vt:lpstr>Hall of Fame by City</vt:lpstr>
      <vt:lpstr>Salary to Wins</vt:lpstr>
      <vt:lpstr>Team Records</vt:lpstr>
      <vt:lpstr>Shiny</vt:lpstr>
      <vt:lpstr>Server</vt:lpstr>
      <vt:lpstr>R</vt:lpstr>
      <vt:lpstr>Link</vt:lpstr>
      <vt:lpstr>Questions, Comments, Complements?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Statistics</dc:title>
  <dc:creator>German Martinez Garcia</dc:creator>
  <cp:lastModifiedBy>German Martinez Garcia</cp:lastModifiedBy>
  <cp:revision>8</cp:revision>
  <dcterms:created xsi:type="dcterms:W3CDTF">2015-12-07T02:33:29Z</dcterms:created>
  <dcterms:modified xsi:type="dcterms:W3CDTF">2015-12-07T06:16:00Z</dcterms:modified>
</cp:coreProperties>
</file>